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3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1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53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9.xml" ContentType="application/vnd.openxmlformats-officedocument.presentationml.slide+xml"/>
  <Override PartName="/ppt/slides/slide65.xml" ContentType="application/vnd.openxmlformats-officedocument.presentationml.slide+xml"/>
  <Override PartName="/ppt/slides/slide28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2.xml.rels" ContentType="application/vnd.openxmlformats-package.relationships+xml"/>
  <Override PartName="/ppt/slides/_rels/slide1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09B557-53D9-462E-9753-D9048D09165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FE83BB-08FA-4D04-9608-D684A201531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856595-993E-4241-91F8-BCBF6A98203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D82203-36A1-4CFC-8121-4735F913378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47EB1B-A985-4009-86B6-20BD3D921B4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448033-D9EA-4A2E-8A92-FCD67D27592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7BEEEA-4BF5-4E62-ACB3-95DFB49EED7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4801E4-9E9D-4A69-BB22-156CAABBACA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79FA26-DD4A-4213-B35D-CCDB39C9769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B967AE-687B-4E64-AD82-F964B01F1A5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83FA97-DFFC-45AE-904B-093807194C9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643007-4E29-456D-8708-39133F39011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098DA61-127E-4EE5-AB0B-11EE67BAE3AB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image" Target="../media/image53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83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84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86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1433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2024-08-28T10:10:12Z</dcterms:modified>
  <cp:revision>77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